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120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67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”Skriv ett citat här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”Skriv ett citat här.” </a:t>
            </a:r>
          </a:p>
        </p:txBody>
      </p:sp>
      <p:sp>
        <p:nvSpPr>
          <p:cNvPr id="9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💡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💡🕯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🔔👂🏻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🔔👂🏻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🎅🏼🎄🔁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🎅🏼🎄🔁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🦊🏃🏼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🦊🏃🏼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🧐⭐️🔵❓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🧐⭐️🔵❓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🐖💨🏃🏼♂️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🐖💨🏃🏼‍♂️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🧐🌨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🧐🌨😂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🌌🤱🏼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🌌🤱🏼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🧐🌠🌛😴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🧐🌠🌛😴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😀🎅🏼🎄🔚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😀🎅🏼🎄🔚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🦌🔴👃🏻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🦌🔴👃🏻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🧐🤱🏼😙🎅🏼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🧐🤱🏼😙🎅🏼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🧑🏻🍳🏠🏙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19200"/>
            </a:lvl1pPr>
          </a:lstStyle>
          <a:p>
            <a:r>
              <a:t>🧑🏻‍🍳🏠🏙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Anpassad</PresentationFormat>
  <Paragraphs>13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28" baseType="lpstr">
      <vt:lpstr>Black</vt:lpstr>
      <vt:lpstr>PowerPoint-presentation</vt:lpstr>
      <vt:lpstr>🐖💨🏃🏼‍♂️</vt:lpstr>
      <vt:lpstr>PowerPoint-presentation</vt:lpstr>
      <vt:lpstr>🦌🔴👃🏻</vt:lpstr>
      <vt:lpstr>PowerPoint-presentation</vt:lpstr>
      <vt:lpstr>🧐🤱🏼😙🎅🏼</vt:lpstr>
      <vt:lpstr>PowerPoint-presentation</vt:lpstr>
      <vt:lpstr>🧑🏻‍🍳🏠🏙</vt:lpstr>
      <vt:lpstr>PowerPoint-presentation</vt:lpstr>
      <vt:lpstr>💡🕯</vt:lpstr>
      <vt:lpstr>PowerPoint-presentation</vt:lpstr>
      <vt:lpstr>🔔👂🏻</vt:lpstr>
      <vt:lpstr>PowerPoint-presentation</vt:lpstr>
      <vt:lpstr>🎅🏼🎄🔁</vt:lpstr>
      <vt:lpstr>PowerPoint-presentation</vt:lpstr>
      <vt:lpstr>🦊🏃🏼</vt:lpstr>
      <vt:lpstr>PowerPoint-presentation</vt:lpstr>
      <vt:lpstr>🧐⭐️🔵❓</vt:lpstr>
      <vt:lpstr>PowerPoint-presentation</vt:lpstr>
      <vt:lpstr>🧐🌨😂</vt:lpstr>
      <vt:lpstr>PowerPoint-presentation</vt:lpstr>
      <vt:lpstr>🌌🤱🏼</vt:lpstr>
      <vt:lpstr>PowerPoint-presentation</vt:lpstr>
      <vt:lpstr>🧐🌠🌛😴</vt:lpstr>
      <vt:lpstr>PowerPoint-presentation</vt:lpstr>
      <vt:lpstr>😀🎅🏼🎄🔚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Anna Aspås</cp:lastModifiedBy>
  <cp:revision>1</cp:revision>
  <dcterms:modified xsi:type="dcterms:W3CDTF">2019-11-25T11:32:19Z</dcterms:modified>
</cp:coreProperties>
</file>